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62" r:id="rId5"/>
    <p:sldId id="257" r:id="rId6"/>
    <p:sldId id="258" r:id="rId7"/>
    <p:sldId id="259" r:id="rId8"/>
    <p:sldId id="260" r:id="rId9"/>
    <p:sldId id="263" r:id="rId10"/>
    <p:sldId id="261" r:id="rId11"/>
    <p:sldId id="264" r:id="rId12"/>
    <p:sldId id="270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818" y="0"/>
            <a:ext cx="6459645" cy="61237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55818" y="6123709"/>
            <a:ext cx="6459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Jimmy Harris</a:t>
            </a:r>
          </a:p>
        </p:txBody>
      </p:sp>
    </p:spTree>
    <p:extLst>
      <p:ext uri="{BB962C8B-B14F-4D97-AF65-F5344CB8AC3E}">
        <p14:creationId xmlns:p14="http://schemas.microsoft.com/office/powerpoint/2010/main" val="1225014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6" y="235527"/>
            <a:ext cx="11984182" cy="1368845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Fund your Requirements or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199"/>
            <a:ext cx="12192000" cy="4100945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Get access to $300,000 to grow your business</a:t>
            </a:r>
          </a:p>
          <a:p>
            <a:pPr lvl="1"/>
            <a:r>
              <a:rPr lang="en-US" sz="2800" dirty="0"/>
              <a:t>You need cash to support the massive action that you will take</a:t>
            </a:r>
          </a:p>
          <a:p>
            <a:pPr lvl="2"/>
            <a:r>
              <a:rPr lang="en-US" sz="2600" dirty="0"/>
              <a:t>You cannot sustain a business with little or no money</a:t>
            </a:r>
          </a:p>
          <a:p>
            <a:pPr lvl="3"/>
            <a:r>
              <a:rPr lang="en-US" sz="2400" dirty="0"/>
              <a:t>Remove the thought from your mind</a:t>
            </a:r>
          </a:p>
          <a:p>
            <a:pPr lvl="1"/>
            <a:r>
              <a:rPr lang="en-US" sz="2800" dirty="0"/>
              <a:t>You will have a permeant secondary source to capital—You need this!</a:t>
            </a:r>
          </a:p>
        </p:txBody>
      </p:sp>
    </p:spTree>
    <p:extLst>
      <p:ext uri="{BB962C8B-B14F-4D97-AF65-F5344CB8AC3E}">
        <p14:creationId xmlns:p14="http://schemas.microsoft.com/office/powerpoint/2010/main" val="2086536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09" y="595746"/>
            <a:ext cx="11984182" cy="1108364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Yes, I need this!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199"/>
            <a:ext cx="12192000" cy="4100945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Get a registered and legal business in your company name delivered to your In-Box</a:t>
            </a:r>
          </a:p>
          <a:p>
            <a:pPr lvl="1"/>
            <a:r>
              <a:rPr lang="en-US" sz="2800" dirty="0"/>
              <a:t>Enhance your existing business so you can do business with large, medium, and small (1,000’s of companies), and the US Government</a:t>
            </a:r>
          </a:p>
          <a:p>
            <a:pPr lvl="1"/>
            <a:r>
              <a:rPr lang="en-US" sz="2800" dirty="0"/>
              <a:t>Get $300,000 to grow your existing business</a:t>
            </a:r>
          </a:p>
          <a:p>
            <a:pPr lvl="1"/>
            <a:r>
              <a:rPr lang="en-US" sz="2800" dirty="0"/>
              <a:t>You will have a permanent secondary source of capital—You need this!</a:t>
            </a:r>
          </a:p>
        </p:txBody>
      </p:sp>
    </p:spTree>
    <p:extLst>
      <p:ext uri="{BB962C8B-B14F-4D97-AF65-F5344CB8AC3E}">
        <p14:creationId xmlns:p14="http://schemas.microsoft.com/office/powerpoint/2010/main" val="3048170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2" y="1645935"/>
            <a:ext cx="1161010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Company of your choice with commercial and government registrations and certification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Do business with Fortune 500 companies (large, medium, and small companies) and the US Government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You will receive EIN, CAGE, and Certification as a US National Supplier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Website and company telephone number </a:t>
            </a:r>
          </a:p>
          <a:p>
            <a:pPr lvl="1"/>
            <a:endParaRPr lang="en-US" sz="2800" dirty="0"/>
          </a:p>
          <a:p>
            <a:pPr lvl="1" algn="ctr"/>
            <a:r>
              <a:rPr lang="en-US" sz="2800" b="1" dirty="0"/>
              <a:t>$1,997</a:t>
            </a:r>
          </a:p>
          <a:p>
            <a:pPr lvl="1" algn="ctr"/>
            <a:r>
              <a:rPr lang="en-US" sz="2800" b="1" dirty="0"/>
              <a:t>OR</a:t>
            </a:r>
          </a:p>
          <a:p>
            <a:pPr lvl="1" algn="ctr"/>
            <a:r>
              <a:rPr lang="en-US" sz="2800" b="1" dirty="0"/>
              <a:t>3 Monthly Payments - $700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3908" y="277090"/>
            <a:ext cx="11984182" cy="1368845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highlight>
                  <a:srgbClr val="FFFF00"/>
                </a:highlight>
              </a:rPr>
              <a:t>Yes, I want this!</a:t>
            </a:r>
            <a:br>
              <a:rPr lang="en-US" sz="4800" dirty="0">
                <a:highlight>
                  <a:srgbClr val="FFFF00"/>
                </a:highlight>
              </a:rPr>
            </a:br>
            <a:r>
              <a:rPr lang="en-US" sz="4800" dirty="0"/>
              <a:t>Consider it Done</a:t>
            </a:r>
          </a:p>
        </p:txBody>
      </p:sp>
    </p:spTree>
    <p:extLst>
      <p:ext uri="{BB962C8B-B14F-4D97-AF65-F5344CB8AC3E}">
        <p14:creationId xmlns:p14="http://schemas.microsoft.com/office/powerpoint/2010/main" val="1530455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6" y="235527"/>
            <a:ext cx="11984182" cy="1368845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highlight>
                  <a:srgbClr val="FFFF00"/>
                </a:highlight>
              </a:rPr>
              <a:t>Yes, I want this!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11055927" cy="4100945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en-US" sz="2800" dirty="0"/>
          </a:p>
          <a:p>
            <a:pPr marL="457200" lvl="1" indent="0" algn="ctr">
              <a:buNone/>
            </a:pPr>
            <a:r>
              <a:rPr lang="en-US" sz="3600" dirty="0"/>
              <a:t>Access to $300,000 to operate your business</a:t>
            </a:r>
          </a:p>
          <a:p>
            <a:pPr lvl="1"/>
            <a:r>
              <a:rPr lang="en-US" sz="2800" dirty="0"/>
              <a:t>It’s simple – Pay $1997</a:t>
            </a:r>
          </a:p>
          <a:p>
            <a:pPr lvl="1"/>
            <a:r>
              <a:rPr lang="en-US" sz="2800" dirty="0"/>
              <a:t>Get access to Lines of Credit and High Limit Credit Cards</a:t>
            </a:r>
          </a:p>
          <a:p>
            <a:pPr marL="457200" lvl="1" indent="0" algn="ctr">
              <a:buNone/>
            </a:pPr>
            <a:r>
              <a:rPr lang="en-US" sz="2800" b="1" dirty="0"/>
              <a:t>$1,997</a:t>
            </a:r>
          </a:p>
        </p:txBody>
      </p:sp>
    </p:spTree>
    <p:extLst>
      <p:ext uri="{BB962C8B-B14F-4D97-AF65-F5344CB8AC3E}">
        <p14:creationId xmlns:p14="http://schemas.microsoft.com/office/powerpoint/2010/main" val="415378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30388" y="496081"/>
            <a:ext cx="11567428" cy="152878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/>
              <a:t>How to generate income</a:t>
            </a:r>
            <a:endParaRPr lang="en-US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230388" y="1482437"/>
            <a:ext cx="117676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is easiest way to go from $100,000 to $300,000 to $600,00 to $1,000,000 in income?    </a:t>
            </a:r>
            <a:r>
              <a:rPr lang="en-US" sz="3200" dirty="0">
                <a:highlight>
                  <a:srgbClr val="FFFF00"/>
                </a:highlight>
              </a:rPr>
              <a:t>Start or Own a Business</a:t>
            </a:r>
          </a:p>
          <a:p>
            <a:endParaRPr lang="en-US" sz="3200" dirty="0"/>
          </a:p>
          <a:p>
            <a:r>
              <a:rPr lang="en-US" sz="3200" dirty="0"/>
              <a:t>Business ownership IS the path to earning $1,000,000 for yourself.</a:t>
            </a:r>
          </a:p>
          <a:p>
            <a:endParaRPr lang="en-US" sz="3200" dirty="0"/>
          </a:p>
          <a:p>
            <a:r>
              <a:rPr lang="en-US" sz="3200" dirty="0"/>
              <a:t>You must have the ability to offer products and services in the marketplace and generate a profit.</a:t>
            </a:r>
          </a:p>
        </p:txBody>
      </p:sp>
    </p:spTree>
    <p:extLst>
      <p:ext uri="{BB962C8B-B14F-4D97-AF65-F5344CB8AC3E}">
        <p14:creationId xmlns:p14="http://schemas.microsoft.com/office/powerpoint/2010/main" val="230456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30388" y="343681"/>
            <a:ext cx="11567428" cy="152878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How to generate income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0388" y="1482437"/>
            <a:ext cx="115674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Business ownership IS the path to earning $1,000,000 and more for yourself and the people you love.</a:t>
            </a:r>
          </a:p>
          <a:p>
            <a:endParaRPr lang="en-US" sz="3000" dirty="0"/>
          </a:p>
          <a:p>
            <a:r>
              <a:rPr lang="en-US" sz="3000" dirty="0"/>
              <a:t>It is the Greatest Feeling to offer products and services in the marketplace and make a profit.</a:t>
            </a:r>
          </a:p>
          <a:p>
            <a:endParaRPr lang="en-US" sz="3000" dirty="0"/>
          </a:p>
          <a:p>
            <a:r>
              <a:rPr lang="en-US" sz="3000" dirty="0"/>
              <a:t>To offer products and services in the marketplace, you need capital. </a:t>
            </a:r>
          </a:p>
          <a:p>
            <a:endParaRPr lang="en-US" sz="3000" dirty="0"/>
          </a:p>
          <a:p>
            <a:r>
              <a:rPr lang="en-US" sz="3000" dirty="0"/>
              <a:t>Money gives you the ability to execute and expand your business.</a:t>
            </a:r>
          </a:p>
        </p:txBody>
      </p:sp>
    </p:spTree>
    <p:extLst>
      <p:ext uri="{BB962C8B-B14F-4D97-AF65-F5344CB8AC3E}">
        <p14:creationId xmlns:p14="http://schemas.microsoft.com/office/powerpoint/2010/main" val="86834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728" y="358952"/>
            <a:ext cx="11180618" cy="2541431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This Training will give you the tools you need to Start Grow and Fund Your Business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727" y="3546763"/>
            <a:ext cx="11180618" cy="2410692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1. Identity what you want</a:t>
            </a:r>
          </a:p>
          <a:p>
            <a:pPr algn="ctr"/>
            <a:r>
              <a:rPr lang="en-US" sz="2800" dirty="0"/>
              <a:t>2. make a list and establish requirements for yourself</a:t>
            </a:r>
          </a:p>
          <a:p>
            <a:pPr algn="ctr"/>
            <a:r>
              <a:rPr lang="en-US" sz="2800" dirty="0"/>
              <a:t>3. Execute</a:t>
            </a:r>
          </a:p>
        </p:txBody>
      </p:sp>
    </p:spTree>
    <p:extLst>
      <p:ext uri="{BB962C8B-B14F-4D97-AF65-F5344CB8AC3E}">
        <p14:creationId xmlns:p14="http://schemas.microsoft.com/office/powerpoint/2010/main" val="377941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2" y="555137"/>
            <a:ext cx="11180617" cy="1049235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Identify what you want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182" y="2015732"/>
            <a:ext cx="11180617" cy="345061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Spend time alone to declutter your mind</a:t>
            </a:r>
          </a:p>
          <a:p>
            <a:r>
              <a:rPr lang="en-US" sz="2800" dirty="0"/>
              <a:t>Eliminate those things that waste your time</a:t>
            </a:r>
          </a:p>
          <a:p>
            <a:r>
              <a:rPr lang="en-US" sz="2800" dirty="0"/>
              <a:t>Think about that which you want to accomplish and write it down</a:t>
            </a:r>
          </a:p>
          <a:p>
            <a:pPr lvl="1"/>
            <a:r>
              <a:rPr lang="en-US" sz="2600" dirty="0"/>
              <a:t>It must be a solution to a problem or need</a:t>
            </a:r>
          </a:p>
          <a:p>
            <a:r>
              <a:rPr lang="en-US" sz="3000" b="1" dirty="0"/>
              <a:t>You MUST increase your income by providing solutions in the marketplace. </a:t>
            </a:r>
          </a:p>
        </p:txBody>
      </p:sp>
    </p:spTree>
    <p:extLst>
      <p:ext uri="{BB962C8B-B14F-4D97-AF65-F5344CB8AC3E}">
        <p14:creationId xmlns:p14="http://schemas.microsoft.com/office/powerpoint/2010/main" val="281725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1" y="0"/>
            <a:ext cx="11443854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Create a set of requirements for yourself</a:t>
            </a:r>
            <a:br>
              <a:rPr lang="en-US" sz="4400" dirty="0"/>
            </a:br>
            <a:br>
              <a:rPr lang="en-US" sz="4400" dirty="0"/>
            </a:br>
            <a:r>
              <a:rPr lang="en-US" sz="4000" dirty="0"/>
              <a:t>Find a Solution to someone’s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6" y="1870363"/>
            <a:ext cx="11443855" cy="4267200"/>
          </a:xfrm>
        </p:spPr>
        <p:txBody>
          <a:bodyPr>
            <a:normAutofit/>
          </a:bodyPr>
          <a:lstStyle/>
          <a:p>
            <a:r>
              <a:rPr lang="en-US" sz="2800" dirty="0"/>
              <a:t>To make money, you need to solve problems</a:t>
            </a:r>
          </a:p>
          <a:p>
            <a:r>
              <a:rPr lang="en-US" sz="2800" dirty="0"/>
              <a:t>When you solve someone else’s problem, you solve your own dilemma</a:t>
            </a:r>
          </a:p>
          <a:p>
            <a:pPr lvl="1"/>
            <a:r>
              <a:rPr lang="en-US" sz="2600" dirty="0"/>
              <a:t>Your dilemma is the need to See your income increase--week by week</a:t>
            </a:r>
          </a:p>
          <a:p>
            <a:pPr lvl="1"/>
            <a:r>
              <a:rPr lang="en-US" sz="2600" dirty="0"/>
              <a:t>You want to dramatically increase your income so you can see how to create financial independence for yourself, your wife or husband</a:t>
            </a:r>
          </a:p>
          <a:p>
            <a:pPr lvl="1"/>
            <a:r>
              <a:rPr lang="en-US" sz="2600" dirty="0"/>
              <a:t>Notice, I did not mention the kids. </a:t>
            </a:r>
          </a:p>
          <a:p>
            <a:pPr lvl="2"/>
            <a:r>
              <a:rPr lang="en-US" sz="2400" dirty="0"/>
              <a:t>They will have the opportunity to make it happen for themselves</a:t>
            </a:r>
          </a:p>
        </p:txBody>
      </p:sp>
    </p:spTree>
    <p:extLst>
      <p:ext uri="{BB962C8B-B14F-4D97-AF65-F5344CB8AC3E}">
        <p14:creationId xmlns:p14="http://schemas.microsoft.com/office/powerpoint/2010/main" val="137219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2" y="555137"/>
            <a:ext cx="11180617" cy="1049235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Think big and Take massive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181" y="1911927"/>
            <a:ext cx="11180617" cy="4170218"/>
          </a:xfrm>
        </p:spPr>
        <p:txBody>
          <a:bodyPr>
            <a:normAutofit/>
          </a:bodyPr>
          <a:lstStyle/>
          <a:p>
            <a:r>
              <a:rPr lang="en-US" sz="3000" dirty="0"/>
              <a:t>Make sure that what you are doing is big enough to get other people to make a commitment </a:t>
            </a:r>
          </a:p>
          <a:p>
            <a:r>
              <a:rPr lang="en-US" sz="3000" dirty="0"/>
              <a:t>People with money get behind big ideas</a:t>
            </a:r>
          </a:p>
          <a:p>
            <a:r>
              <a:rPr lang="en-US" sz="3000" dirty="0"/>
              <a:t>Whatever the size of your idea, make it 10 times in size and revenue</a:t>
            </a:r>
          </a:p>
          <a:p>
            <a:r>
              <a:rPr lang="en-US" sz="3000" dirty="0"/>
              <a:t>Money helps you Feel and See the effects of what you are doing</a:t>
            </a:r>
          </a:p>
          <a:p>
            <a:r>
              <a:rPr lang="en-US" sz="3000" dirty="0"/>
              <a:t>Money will help make things happen quicker and faster</a:t>
            </a:r>
          </a:p>
        </p:txBody>
      </p:sp>
    </p:spTree>
    <p:extLst>
      <p:ext uri="{BB962C8B-B14F-4D97-AF65-F5344CB8AC3E}">
        <p14:creationId xmlns:p14="http://schemas.microsoft.com/office/powerpoint/2010/main" val="310551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6" y="235527"/>
            <a:ext cx="11623963" cy="13688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Develop a set of requirements for yourself or Your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1981199"/>
            <a:ext cx="11623963" cy="4100945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Create a set of requirements that will enable you to sell your products and services as a Solution</a:t>
            </a:r>
          </a:p>
          <a:p>
            <a:pPr lvl="1"/>
            <a:r>
              <a:rPr lang="en-US" sz="2800" dirty="0"/>
              <a:t>Get your business validated legally to do business, worldwide</a:t>
            </a:r>
          </a:p>
          <a:p>
            <a:pPr lvl="1"/>
            <a:r>
              <a:rPr lang="en-US" sz="2800" dirty="0"/>
              <a:t>Get Certificates and Certifications to do business with Fortune 500 companies (large, medium, and small companies) and the US Government</a:t>
            </a:r>
          </a:p>
          <a:p>
            <a:pPr lvl="1"/>
            <a:r>
              <a:rPr lang="en-US" sz="2800" dirty="0"/>
              <a:t>Create a list of companies that might want your products or services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696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6" y="235527"/>
            <a:ext cx="11623963" cy="13688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Create a Website</a:t>
            </a:r>
            <a:br>
              <a:rPr lang="en-US" sz="4800" dirty="0"/>
            </a:br>
            <a:r>
              <a:rPr lang="en-US" sz="4800" dirty="0"/>
              <a:t>take all major credit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199"/>
            <a:ext cx="12192000" cy="4100945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Create a website—you don’t need something fancy</a:t>
            </a:r>
          </a:p>
          <a:p>
            <a:pPr lvl="2"/>
            <a:r>
              <a:rPr lang="en-US" sz="2600" dirty="0"/>
              <a:t>Basic five page website with </a:t>
            </a:r>
            <a:r>
              <a:rPr lang="en-US" sz="2600" dirty="0" err="1"/>
              <a:t>Paypal</a:t>
            </a:r>
            <a:r>
              <a:rPr lang="en-US" sz="2600" dirty="0"/>
              <a:t> integration</a:t>
            </a:r>
          </a:p>
          <a:p>
            <a:pPr lvl="3"/>
            <a:r>
              <a:rPr lang="en-US" sz="2400" dirty="0"/>
              <a:t>PayPal – immediate trust, confidence, and security in customer information</a:t>
            </a:r>
          </a:p>
          <a:p>
            <a:pPr lvl="1"/>
            <a:r>
              <a:rPr lang="en-US" sz="2800" dirty="0"/>
              <a:t>Include form to capture information at front end of website</a:t>
            </a:r>
          </a:p>
          <a:p>
            <a:pPr lvl="1"/>
            <a:r>
              <a:rPr lang="en-US" sz="2800" dirty="0"/>
              <a:t>Make sure you have a Privacy Notice link</a:t>
            </a:r>
          </a:p>
          <a:p>
            <a:pPr lvl="2"/>
            <a:r>
              <a:rPr lang="en-US" sz="2600" dirty="0"/>
              <a:t>What is a Privacy Notice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918033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3260</TotalTime>
  <Words>716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This Training will give you the tools you need to Start Grow and Fund Your Business</vt:lpstr>
      <vt:lpstr>Identify what you want</vt:lpstr>
      <vt:lpstr>Create a set of requirements for yourself  Find a Solution to someone’s problem</vt:lpstr>
      <vt:lpstr>Think big and Take massive action</vt:lpstr>
      <vt:lpstr>Develop a set of requirements for yourself or Your Business</vt:lpstr>
      <vt:lpstr>Create a Website take all major credit cards</vt:lpstr>
      <vt:lpstr>Fund your Requirements or business</vt:lpstr>
      <vt:lpstr>Yes, I need this!</vt:lpstr>
      <vt:lpstr>PowerPoint Presentation</vt:lpstr>
      <vt:lpstr>Yes, I want this!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Stocks | Real Estate | Income</dc:title>
  <dc:creator>jimmy harris</dc:creator>
  <cp:lastModifiedBy>jimmy harris</cp:lastModifiedBy>
  <cp:revision>50</cp:revision>
  <dcterms:created xsi:type="dcterms:W3CDTF">2016-12-18T18:11:38Z</dcterms:created>
  <dcterms:modified xsi:type="dcterms:W3CDTF">2017-01-08T20:16:50Z</dcterms:modified>
</cp:coreProperties>
</file>